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57" r:id="rId4"/>
    <p:sldId id="256" r:id="rId5"/>
    <p:sldId id="267" r:id="rId6"/>
    <p:sldId id="280" r:id="rId7"/>
    <p:sldId id="281" r:id="rId8"/>
    <p:sldId id="283" r:id="rId9"/>
    <p:sldId id="284" r:id="rId10"/>
    <p:sldId id="282" r:id="rId11"/>
    <p:sldId id="276" r:id="rId12"/>
    <p:sldId id="271" r:id="rId13"/>
    <p:sldId id="269" r:id="rId14"/>
    <p:sldId id="270" r:id="rId15"/>
    <p:sldId id="272" r:id="rId16"/>
    <p:sldId id="273" r:id="rId17"/>
    <p:sldId id="259" r:id="rId18"/>
    <p:sldId id="261" r:id="rId19"/>
    <p:sldId id="274" r:id="rId20"/>
    <p:sldId id="263" r:id="rId21"/>
    <p:sldId id="275" r:id="rId22"/>
    <p:sldId id="277" r:id="rId23"/>
    <p:sldId id="265" r:id="rId24"/>
    <p:sldId id="278" r:id="rId25"/>
    <p:sldId id="279" r:id="rId26"/>
  </p:sldIdLst>
  <p:sldSz cx="18288000" cy="10287000"/>
  <p:notesSz cx="6858000" cy="9144000"/>
  <p:embeddedFontLst>
    <p:embeddedFont>
      <p:font typeface="#9Slide03 Montserrat Bold" panose="020B0604020202020204" charset="0"/>
      <p:bold r:id="rId27"/>
    </p:embeddedFont>
    <p:embeddedFont>
      <p:font typeface="#9Slide07 HoneyCream" panose="020B0604020202020204" charset="0"/>
      <p:regular r:id="rId28"/>
    </p:embeddedFont>
    <p:embeddedFont>
      <p:font typeface="#9Slide07 SVNSalty Sans" panose="02000000000000000000" charset="0"/>
      <p:regular r:id="rId29"/>
    </p:embeddedFont>
    <p:embeddedFont>
      <p:font typeface="Arturo Outline" panose="020B0604020202020204" charset="0"/>
      <p:regular r:id="rId30"/>
    </p:embeddedFont>
    <p:embeddedFont>
      <p:font typeface="Cambria" panose="02040503050406030204" pitchFamily="18" charset="0"/>
      <p:regular r:id="rId31"/>
      <p:bold r:id="rId32"/>
      <p:italic r:id="rId33"/>
      <p:boldItalic r:id="rId34"/>
    </p:embeddedFont>
    <p:embeddedFont>
      <p:font typeface="Lobster" panose="00000500000000000000" pitchFamily="2" charset="0"/>
      <p:regular r:id="rId35"/>
    </p:embeddedFont>
    <p:embeddedFont>
      <p:font typeface="More Sugar" panose="020B0604020202020204" charset="0"/>
      <p:regular r:id="rId36"/>
    </p:embeddedFont>
    <p:embeddedFont>
      <p:font typeface="Open Sans Bold" panose="020B0806030504020204" pitchFamily="34"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97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theme" Target="../theme/theme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gif"/><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gif"/><Relationship Id="rId2" Type="http://schemas.openxmlformats.org/officeDocument/2006/relationships/image" Target="../media/image7.gif"/><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2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10" Type="http://schemas.openxmlformats.org/officeDocument/2006/relationships/image" Target="../media/image57.svg"/><Relationship Id="rId4" Type="http://schemas.openxmlformats.org/officeDocument/2006/relationships/image" Target="../media/image33.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3.svg"/><Relationship Id="rId7"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2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2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2.svg"/><Relationship Id="rId7" Type="http://schemas.openxmlformats.org/officeDocument/2006/relationships/image" Target="../media/image23.svg"/><Relationship Id="rId12"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57.sv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svg"/><Relationship Id="rId7" Type="http://schemas.openxmlformats.org/officeDocument/2006/relationships/image" Target="../media/image23.svg"/><Relationship Id="rId12"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57.sv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svg"/><Relationship Id="rId7" Type="http://schemas.openxmlformats.org/officeDocument/2006/relationships/image" Target="../media/image23.svg"/><Relationship Id="rId12" Type="http://schemas.openxmlformats.org/officeDocument/2006/relationships/image" Target="../media/image67.jpe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57.sv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2.svg"/><Relationship Id="rId7" Type="http://schemas.openxmlformats.org/officeDocument/2006/relationships/image" Target="../media/image23.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57.sv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2.svg"/><Relationship Id="rId7" Type="http://schemas.openxmlformats.org/officeDocument/2006/relationships/image" Target="../media/image23.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57.sv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34.sv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2.svg"/><Relationship Id="rId7" Type="http://schemas.openxmlformats.org/officeDocument/2006/relationships/image" Target="../media/image23.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57.svg"/><Relationship Id="rId10"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3.jp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142" y="0"/>
            <a:ext cx="17514402" cy="9804258"/>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914445"/>
              <a:endParaRPr lang="en-US">
                <a:solidFill>
                  <a:prstClr val="black"/>
                </a:solidFill>
                <a:latin typeface="Calibri"/>
              </a:endParaRPr>
            </a:p>
          </p:txBody>
        </p:sp>
        <p:sp>
          <p:nvSpPr>
            <p:cNvPr id="4" name="TextBox 4"/>
            <p:cNvSpPr txBox="1"/>
            <p:nvPr/>
          </p:nvSpPr>
          <p:spPr>
            <a:xfrm>
              <a:off x="0" y="-38100"/>
              <a:ext cx="812800" cy="850900"/>
            </a:xfrm>
            <a:prstGeom prst="rect">
              <a:avLst/>
            </a:prstGeom>
          </p:spPr>
          <p:txBody>
            <a:bodyPr lIns="50801" tIns="50801" rIns="50801" bIns="50801" rtlCol="0" anchor="ctr"/>
            <a:lstStyle/>
            <a:p>
              <a:pPr algn="ctr" defTabSz="914445">
                <a:lnSpc>
                  <a:spcPts val="2660"/>
                </a:lnSpc>
                <a:spcBef>
                  <a:spcPct val="0"/>
                </a:spcBef>
              </a:pPr>
              <a:endParaRPr>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9673294" y="8124025"/>
            <a:ext cx="782651" cy="113427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7314" y="8637062"/>
            <a:ext cx="9317295" cy="1761816"/>
          </a:xfrm>
          <a:prstGeom prst="rect">
            <a:avLst/>
          </a:prstGeom>
        </p:spPr>
      </p:pic>
      <p:pic>
        <p:nvPicPr>
          <p:cNvPr id="7" name="Picture 7"/>
          <p:cNvPicPr>
            <a:picLocks noChangeAspect="1"/>
          </p:cNvPicPr>
          <p:nvPr/>
        </p:nvPicPr>
        <p:blipFill>
          <a:blip r:embed="rId5"/>
          <a:srcRect/>
          <a:stretch>
            <a:fillRect/>
          </a:stretch>
        </p:blipFill>
        <p:spPr>
          <a:xfrm>
            <a:off x="12814035" y="5750453"/>
            <a:ext cx="5473965" cy="453654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856037"/>
            <a:ext cx="7315200" cy="1542842"/>
          </a:xfrm>
          <a:prstGeom prst="rect">
            <a:avLst/>
          </a:prstGeom>
        </p:spPr>
      </p:pic>
      <p:pic>
        <p:nvPicPr>
          <p:cNvPr id="10" name="Picture 10"/>
          <p:cNvPicPr>
            <a:picLocks noChangeAspect="1"/>
          </p:cNvPicPr>
          <p:nvPr/>
        </p:nvPicPr>
        <p:blipFill>
          <a:blip r:embed="rId8"/>
          <a:srcRect/>
          <a:stretch>
            <a:fillRect/>
          </a:stretch>
        </p:blipFill>
        <p:spPr>
          <a:xfrm>
            <a:off x="3290805" y="7060406"/>
            <a:ext cx="2699178" cy="245287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7344" y="6734200"/>
            <a:ext cx="3528743" cy="3105293"/>
          </a:xfrm>
          <a:prstGeom prst="rect">
            <a:avLst/>
          </a:prstGeom>
        </p:spPr>
      </p:pic>
      <p:pic>
        <p:nvPicPr>
          <p:cNvPr id="12" name="Picture 12"/>
          <p:cNvPicPr>
            <a:picLocks noChangeAspect="1"/>
          </p:cNvPicPr>
          <p:nvPr/>
        </p:nvPicPr>
        <p:blipFill>
          <a:blip r:embed="rId11"/>
          <a:srcRect/>
          <a:stretch>
            <a:fillRect/>
          </a:stretch>
        </p:blipFill>
        <p:spPr>
          <a:xfrm>
            <a:off x="12436132" y="6906180"/>
            <a:ext cx="1629440" cy="2607105"/>
          </a:xfrm>
          <a:prstGeom prst="rect">
            <a:avLst/>
          </a:prstGeom>
        </p:spPr>
      </p:pic>
      <p:pic>
        <p:nvPicPr>
          <p:cNvPr id="13" name="Picture 13"/>
          <p:cNvPicPr>
            <a:picLocks noChangeAspect="1"/>
          </p:cNvPicPr>
          <p:nvPr/>
        </p:nvPicPr>
        <p:blipFill>
          <a:blip r:embed="rId12"/>
          <a:srcRect/>
          <a:stretch>
            <a:fillRect/>
          </a:stretch>
        </p:blipFill>
        <p:spPr>
          <a:xfrm>
            <a:off x="10683546" y="7060406"/>
            <a:ext cx="1745595" cy="2567052"/>
          </a:xfrm>
          <a:prstGeom prst="rect">
            <a:avLst/>
          </a:prstGeom>
        </p:spPr>
      </p:pic>
      <p:pic>
        <p:nvPicPr>
          <p:cNvPr id="14" name="Picture 14"/>
          <p:cNvPicPr>
            <a:picLocks noChangeAspect="1"/>
          </p:cNvPicPr>
          <p:nvPr/>
        </p:nvPicPr>
        <p:blipFill>
          <a:blip r:embed="rId13"/>
          <a:srcRect/>
          <a:stretch>
            <a:fillRect/>
          </a:stretch>
        </p:blipFill>
        <p:spPr>
          <a:xfrm>
            <a:off x="14479836" y="605870"/>
            <a:ext cx="2779464" cy="1736513"/>
          </a:xfrm>
          <a:prstGeom prst="rect">
            <a:avLst/>
          </a:prstGeom>
        </p:spPr>
      </p:pic>
      <p:sp>
        <p:nvSpPr>
          <p:cNvPr id="15" name="TextBox 15"/>
          <p:cNvSpPr txBox="1"/>
          <p:nvPr/>
        </p:nvSpPr>
        <p:spPr>
          <a:xfrm>
            <a:off x="1676792" y="2405096"/>
            <a:ext cx="15468161" cy="6127902"/>
          </a:xfrm>
          <a:prstGeom prst="rect">
            <a:avLst/>
          </a:prstGeom>
        </p:spPr>
        <p:txBody>
          <a:bodyPr spcFirstLastPara="1" lIns="0" tIns="0" rIns="0" bIns="0" numCol="1" rtlCol="0" anchor="t">
            <a:prstTxWarp prst="textArchUp">
              <a:avLst>
                <a:gd name="adj" fmla="val 10137940"/>
              </a:avLst>
            </a:prstTxWarp>
            <a:spAutoFit/>
          </a:bodyPr>
          <a:lstStyle/>
          <a:p>
            <a:pPr algn="ctr" defTabSz="914445">
              <a:lnSpc>
                <a:spcPts val="9639"/>
              </a:lnSpc>
              <a:spcBef>
                <a:spcPct val="0"/>
              </a:spcBef>
            </a:pPr>
            <a:r>
              <a:rPr lang="en-US" sz="6885" dirty="0">
                <a:solidFill>
                  <a:srgbClr val="FF0000"/>
                </a:solidFill>
                <a:effectLst>
                  <a:outerShdw dist="50800" dir="5400000" algn="ctr" rotWithShape="0">
                    <a:srgbClr val="F79646">
                      <a:lumMod val="40000"/>
                      <a:lumOff val="60000"/>
                    </a:srgbClr>
                  </a:outerShdw>
                </a:effectLst>
                <a:latin typeface="Open Sans Bold"/>
              </a:rPr>
              <a:t>BÀI GIẢNG </a:t>
            </a:r>
            <a:r>
              <a:rPr lang="en-US" sz="7500" dirty="0">
                <a:solidFill>
                  <a:srgbClr val="FF0000"/>
                </a:solidFill>
                <a:effectLst>
                  <a:outerShdw dist="50800" dir="5400000" algn="ctr" rotWithShape="0">
                    <a:srgbClr val="F79646">
                      <a:lumMod val="40000"/>
                      <a:lumOff val="60000"/>
                    </a:srgbClr>
                  </a:outerShdw>
                </a:effectLst>
                <a:latin typeface="Open Sans Bold"/>
              </a:rPr>
              <a:t>ĐIỆN</a:t>
            </a:r>
            <a:r>
              <a:rPr lang="en-US" sz="6885" dirty="0">
                <a:solidFill>
                  <a:srgbClr val="FF0000"/>
                </a:solidFill>
                <a:effectLst>
                  <a:outerShdw dist="50800" dir="5400000" algn="ctr" rotWithShape="0">
                    <a:srgbClr val="F79646">
                      <a:lumMod val="40000"/>
                      <a:lumOff val="60000"/>
                    </a:srgbClr>
                  </a:outerShdw>
                </a:effectLst>
                <a:latin typeface="Open Sans Bold"/>
              </a:rPr>
              <a:t> TỬ TUẦN 30 THÁNG 4</a:t>
            </a:r>
          </a:p>
        </p:txBody>
      </p:sp>
      <p:sp>
        <p:nvSpPr>
          <p:cNvPr id="16" name="TextBox 16"/>
          <p:cNvSpPr txBox="1"/>
          <p:nvPr/>
        </p:nvSpPr>
        <p:spPr>
          <a:xfrm>
            <a:off x="1502864" y="4333759"/>
            <a:ext cx="15434646" cy="1363065"/>
          </a:xfrm>
          <a:prstGeom prst="rect">
            <a:avLst/>
          </a:prstGeom>
        </p:spPr>
        <p:txBody>
          <a:bodyPr lIns="0" tIns="0" rIns="0" bIns="0" rtlCol="0" anchor="t">
            <a:spAutoFit/>
          </a:bodyPr>
          <a:lstStyle/>
          <a:p>
            <a:pPr algn="ctr" defTabSz="914445">
              <a:lnSpc>
                <a:spcPts val="11879"/>
              </a:lnSpc>
              <a:spcBef>
                <a:spcPct val="0"/>
              </a:spcBef>
            </a:pPr>
            <a:r>
              <a:rPr lang="en-US" sz="6600" dirty="0">
                <a:solidFill>
                  <a:schemeClr val="accent3">
                    <a:lumMod val="75000"/>
                  </a:schemeClr>
                </a:solidFill>
                <a:latin typeface="Open Sans Bold"/>
              </a:rPr>
              <a:t>Môn: </a:t>
            </a:r>
            <a:r>
              <a:rPr lang="en-US" sz="6600" dirty="0" err="1">
                <a:solidFill>
                  <a:schemeClr val="accent3">
                    <a:lumMod val="75000"/>
                  </a:schemeClr>
                </a:solidFill>
                <a:latin typeface="Open Sans Bold"/>
              </a:rPr>
              <a:t>Tiếng</a:t>
            </a:r>
            <a:r>
              <a:rPr lang="en-US" sz="6600" dirty="0">
                <a:solidFill>
                  <a:schemeClr val="accent3">
                    <a:lumMod val="75000"/>
                  </a:schemeClr>
                </a:solidFill>
                <a:latin typeface="Open Sans Bold"/>
              </a:rPr>
              <a:t> </a:t>
            </a:r>
            <a:r>
              <a:rPr lang="en-US" sz="6600" dirty="0" err="1">
                <a:solidFill>
                  <a:schemeClr val="accent3">
                    <a:lumMod val="75000"/>
                  </a:schemeClr>
                </a:solidFill>
                <a:latin typeface="Open Sans Bold"/>
              </a:rPr>
              <a:t>Việt</a:t>
            </a:r>
            <a:endParaRPr lang="en-US" sz="6600" dirty="0">
              <a:solidFill>
                <a:schemeClr val="accent3">
                  <a:lumMod val="75000"/>
                </a:schemeClr>
              </a:solidFill>
              <a:latin typeface="Open Sans Bold"/>
            </a:endParaRPr>
          </a:p>
        </p:txBody>
      </p:sp>
      <p:sp>
        <p:nvSpPr>
          <p:cNvPr id="17" name="TextBox 17"/>
          <p:cNvSpPr txBox="1"/>
          <p:nvPr/>
        </p:nvSpPr>
        <p:spPr>
          <a:xfrm>
            <a:off x="5762707" y="7061992"/>
            <a:ext cx="6584264" cy="649665"/>
          </a:xfrm>
          <a:prstGeom prst="rect">
            <a:avLst/>
          </a:prstGeom>
        </p:spPr>
        <p:txBody>
          <a:bodyPr lIns="0" tIns="0" rIns="0" bIns="0" rtlCol="0" anchor="t">
            <a:spAutoFit/>
          </a:bodyPr>
          <a:lstStyle/>
          <a:p>
            <a:pPr algn="ctr" defTabSz="914445">
              <a:lnSpc>
                <a:spcPts val="5489"/>
              </a:lnSpc>
            </a:pPr>
            <a:r>
              <a:rPr lang="en-US" sz="3920" dirty="0" err="1">
                <a:solidFill>
                  <a:srgbClr val="000000"/>
                </a:solidFill>
                <a:latin typeface="Lobster"/>
              </a:rPr>
              <a:t>Năm</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989983" y="8018727"/>
            <a:ext cx="2880189" cy="2066535"/>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8369" y="596060"/>
            <a:ext cx="2153559" cy="215355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742691" y="3026286"/>
            <a:ext cx="15434646" cy="1392882"/>
          </a:xfrm>
          <a:prstGeom prst="rect">
            <a:avLst/>
          </a:prstGeom>
        </p:spPr>
        <p:txBody>
          <a:bodyPr lIns="0" tIns="0" rIns="0" bIns="0" rtlCol="0" anchor="t">
            <a:spAutoFit/>
          </a:bodyPr>
          <a:lstStyle/>
          <a:p>
            <a:pPr algn="ctr" defTabSz="914445">
              <a:lnSpc>
                <a:spcPts val="11879"/>
              </a:lnSpc>
              <a:spcBef>
                <a:spcPct val="0"/>
              </a:spcBef>
            </a:pPr>
            <a:r>
              <a:rPr lang="en-US" sz="7500">
                <a:solidFill>
                  <a:srgbClr val="002060"/>
                </a:solidFill>
                <a:latin typeface="Open Sans Bold"/>
              </a:rPr>
              <a:t>KHỐI 4</a:t>
            </a:r>
            <a:endParaRPr lang="en-US" sz="75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5088733" y="680133"/>
            <a:ext cx="8110535" cy="649665"/>
          </a:xfrm>
          <a:prstGeom prst="rect">
            <a:avLst/>
          </a:prstGeom>
        </p:spPr>
        <p:txBody>
          <a:bodyPr wrap="square" lIns="0" tIns="0" rIns="0" bIns="0" rtlCol="0" anchor="t">
            <a:spAutoFit/>
          </a:bodyPr>
          <a:lstStyle/>
          <a:p>
            <a:pPr algn="ctr" defTabSz="914445">
              <a:lnSpc>
                <a:spcPts val="5489"/>
              </a:lnSpc>
            </a:pPr>
            <a:r>
              <a:rPr lang="en-US" sz="3920" dirty="0" err="1">
                <a:solidFill>
                  <a:srgbClr val="000000"/>
                </a:solidFill>
                <a:latin typeface="Lobster"/>
              </a:rPr>
              <a:t>Trường</a:t>
            </a:r>
            <a:r>
              <a:rPr lang="en-US" sz="3920" dirty="0">
                <a:solidFill>
                  <a:srgbClr val="000000"/>
                </a:solidFill>
                <a:latin typeface="Lobster"/>
              </a:rPr>
              <a:t> </a:t>
            </a:r>
            <a:r>
              <a:rPr lang="en-US" sz="3920" dirty="0" err="1">
                <a:solidFill>
                  <a:srgbClr val="000000"/>
                </a:solidFill>
                <a:latin typeface="Lobster"/>
              </a:rPr>
              <a:t>Tiểu</a:t>
            </a:r>
            <a:r>
              <a:rPr lang="en-US" sz="3920" dirty="0">
                <a:solidFill>
                  <a:srgbClr val="000000"/>
                </a:solidFill>
                <a:latin typeface="Lobster"/>
              </a:rPr>
              <a:t> </a:t>
            </a:r>
            <a:r>
              <a:rPr lang="en-US" sz="3920" dirty="0" err="1">
                <a:solidFill>
                  <a:srgbClr val="000000"/>
                </a:solidFill>
                <a:latin typeface="Lobster"/>
              </a:rPr>
              <a:t>học</a:t>
            </a:r>
            <a:r>
              <a:rPr lang="en-US" sz="3920" dirty="0">
                <a:solidFill>
                  <a:srgbClr val="000000"/>
                </a:solidFill>
                <a:latin typeface="Lobster"/>
              </a:rPr>
              <a:t> </a:t>
            </a:r>
            <a:r>
              <a:rPr lang="en-US" sz="3920" dirty="0" err="1">
                <a:solidFill>
                  <a:srgbClr val="000000"/>
                </a:solidFill>
                <a:latin typeface="Lobster"/>
              </a:rPr>
              <a:t>Nguyễn</a:t>
            </a:r>
            <a:r>
              <a:rPr lang="en-US" sz="3920" dirty="0">
                <a:solidFill>
                  <a:srgbClr val="000000"/>
                </a:solidFill>
                <a:latin typeface="Lobster"/>
              </a:rPr>
              <a:t> </a:t>
            </a:r>
            <a:r>
              <a:rPr lang="en-US" sz="3920" dirty="0" err="1">
                <a:solidFill>
                  <a:srgbClr val="000000"/>
                </a:solidFill>
                <a:latin typeface="Lobster"/>
              </a:rPr>
              <a:t>Bỉnh</a:t>
            </a:r>
            <a:r>
              <a:rPr lang="en-US" sz="3920"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267020" y="5536748"/>
            <a:ext cx="15434646" cy="1363065"/>
          </a:xfrm>
          <a:prstGeom prst="rect">
            <a:avLst/>
          </a:prstGeom>
        </p:spPr>
        <p:txBody>
          <a:bodyPr lIns="0" tIns="0" rIns="0" bIns="0" rtlCol="0" anchor="t">
            <a:spAutoFit/>
          </a:bodyPr>
          <a:lstStyle/>
          <a:p>
            <a:pPr algn="ctr" defTabSz="914445">
              <a:lnSpc>
                <a:spcPts val="11879"/>
              </a:lnSpc>
              <a:spcBef>
                <a:spcPct val="0"/>
              </a:spcBef>
            </a:pPr>
            <a:r>
              <a:rPr lang="en-US" sz="6600" dirty="0" err="1">
                <a:solidFill>
                  <a:srgbClr val="002060"/>
                </a:solidFill>
                <a:latin typeface="Open Sans Bold"/>
              </a:rPr>
              <a:t>Tên</a:t>
            </a:r>
            <a:r>
              <a:rPr lang="en-US" sz="6600" dirty="0">
                <a:solidFill>
                  <a:srgbClr val="002060"/>
                </a:solidFill>
                <a:latin typeface="Open Sans Bold"/>
              </a:rPr>
              <a:t> </a:t>
            </a:r>
            <a:r>
              <a:rPr lang="en-US" sz="6600" dirty="0" err="1">
                <a:solidFill>
                  <a:srgbClr val="002060"/>
                </a:solidFill>
                <a:latin typeface="Open Sans Bold"/>
              </a:rPr>
              <a:t>bài</a:t>
            </a:r>
            <a:r>
              <a:rPr lang="en-US" sz="6600" dirty="0">
                <a:solidFill>
                  <a:srgbClr val="002060"/>
                </a:solidFill>
                <a:latin typeface="Open Sans Bold"/>
              </a:rPr>
              <a:t>: </a:t>
            </a:r>
            <a:r>
              <a:rPr lang="en-US" sz="6600" dirty="0" err="1">
                <a:solidFill>
                  <a:srgbClr val="002060"/>
                </a:solidFill>
                <a:latin typeface="Open Sans Bold"/>
              </a:rPr>
              <a:t>Dấu</a:t>
            </a:r>
            <a:r>
              <a:rPr lang="en-US" sz="6600" dirty="0">
                <a:solidFill>
                  <a:srgbClr val="002060"/>
                </a:solidFill>
                <a:latin typeface="Open Sans Bold"/>
              </a:rPr>
              <a:t> </a:t>
            </a:r>
            <a:r>
              <a:rPr lang="en-US" sz="6600" dirty="0" err="1">
                <a:solidFill>
                  <a:srgbClr val="002060"/>
                </a:solidFill>
                <a:latin typeface="Open Sans Bold"/>
              </a:rPr>
              <a:t>ngoặc</a:t>
            </a:r>
            <a:r>
              <a:rPr lang="en-US" sz="6600" dirty="0">
                <a:solidFill>
                  <a:srgbClr val="002060"/>
                </a:solidFill>
                <a:latin typeface="Open Sans Bold"/>
              </a:rPr>
              <a:t> </a:t>
            </a:r>
            <a:r>
              <a:rPr lang="en-US" sz="6600" dirty="0" err="1">
                <a:solidFill>
                  <a:srgbClr val="002060"/>
                </a:solidFill>
                <a:latin typeface="Open Sans Bold"/>
              </a:rPr>
              <a:t>đơn</a:t>
            </a:r>
            <a:endParaRPr lang="en-US" sz="66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ngoài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a:latin typeface="Cambria" panose="02040503050406030204" pitchFamily="18" charset="0"/>
                <a:ea typeface="Cambria" panose="02040503050406030204" pitchFamily="18" charset="0"/>
              </a:rPr>
              <a:t>Sông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(hay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nhấ</a:t>
            </a:r>
            <a:r>
              <a:rPr lang="en-US" sz="3600" dirty="0">
                <a:latin typeface="Cambria" panose="02040503050406030204" pitchFamily="18" charset="0"/>
                <a:ea typeface="Cambria" panose="02040503050406030204" pitchFamily="18" charset="0"/>
              </a:rPr>
              <a:t>n</a:t>
            </a:r>
            <a:r>
              <a:rPr lang="vi-VN" sz="3600" dirty="0">
                <a:latin typeface="Cambria" panose="02040503050406030204" pitchFamily="18" charset="0"/>
                <a:ea typeface="Cambria" panose="02040503050406030204" pitchFamily="18" charset="0"/>
              </a:rPr>
              <a:t> chìm mộng xâm lăng của các thế lực phương Bắc.</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Rectangle 8"/>
            <p:cNvSpPr/>
            <p:nvPr/>
          </p:nvSpPr>
          <p:spPr>
            <a:xfrm rot="247466">
              <a:off x="6838501" y="-1032427"/>
              <a:ext cx="4439036" cy="707886"/>
            </a:xfrm>
            <a:prstGeom prst="rect">
              <a:avLst/>
            </a:prstGeom>
          </p:spPr>
          <p:txBody>
            <a:bodyPr wrap="none">
              <a:spAutoFit/>
            </a:bodyPr>
            <a:lstStyle/>
            <a:p>
              <a:r>
                <a:rPr lang="en-US" sz="4000" dirty="0" err="1">
                  <a:latin typeface="#9Slide03 Montserrat Bold" panose="00000800000000000000" pitchFamily="2" charset="0"/>
                  <a:ea typeface="Cambria" panose="02040503050406030204" pitchFamily="18" charset="0"/>
                </a:rPr>
                <a:t>Sông</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Bạch</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a:solidFill>
                            <a:schemeClr val="lt1"/>
                          </a:solidFill>
                          <a:effectLst/>
                          <a:latin typeface="Cambria" panose="02040503050406030204" pitchFamily="18" charset="0"/>
                          <a:ea typeface="Cambria" panose="02040503050406030204" pitchFamily="18" charset="0"/>
                          <a:cs typeface="+mn-cs"/>
                        </a:rPr>
                        <a:t>Không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có</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thông</a:t>
                      </a:r>
                      <a:r>
                        <a:rPr lang="en-US" sz="4000" b="1" kern="1200" dirty="0">
                          <a:solidFill>
                            <a:schemeClr val="lt1"/>
                          </a:solidFill>
                          <a:effectLst/>
                          <a:latin typeface="Cambria" panose="02040503050406030204" pitchFamily="18" charset="0"/>
                          <a:ea typeface="Cambria" panose="02040503050406030204" pitchFamily="18" charset="0"/>
                          <a:cs typeface="+mn-cs"/>
                        </a:rPr>
                        <a:t> tin </a:t>
                      </a:r>
                      <a:r>
                        <a:rPr lang="en-US" sz="4000" b="1" kern="1200" dirty="0" err="1">
                          <a:solidFill>
                            <a:schemeClr val="lt1"/>
                          </a:solidFill>
                          <a:effectLst/>
                          <a:latin typeface="Cambria" panose="02040503050406030204" pitchFamily="18" charset="0"/>
                          <a:ea typeface="Cambria" panose="02040503050406030204" pitchFamily="18" charset="0"/>
                          <a:cs typeface="+mn-cs"/>
                        </a:rPr>
                        <a:t>về</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tên</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gọi</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khác</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của</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sông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Bạch</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Đằng</a:t>
                      </a:r>
                      <a:r>
                        <a:rPr lang="en-US" sz="4000" b="1" kern="1200" dirty="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txBody>
          <a:bodyPr/>
          <a:lstStyle/>
          <a:p>
            <a:endParaRPr lang="en-US"/>
          </a:p>
        </p:txBody>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Dấu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ngoặc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mỗi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 (</a:t>
            </a:r>
            <a:r>
              <a:rPr lang="en-US" sz="4800" b="1" dirty="0" err="1">
                <a:latin typeface="Cambria" panose="02040503050406030204" pitchFamily="18" charset="0"/>
                <a:ea typeface="Cambria" panose="02040503050406030204" pitchFamily="18" charset="0"/>
              </a:rPr>
              <a:t>bài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r>
              <a:rPr lang="en-US" sz="4800" b="1" dirty="0">
                <a:latin typeface="Cambria" panose="02040503050406030204" pitchFamily="18" charset="0"/>
                <a:ea typeface="Cambria" panose="02040503050406030204" pitchFamily="18" charset="0"/>
              </a:rPr>
              <a:t> 1)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a:t>
            </a: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2</a:t>
            </a: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được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dùng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để</a:t>
            </a:r>
            <a:r>
              <a:rPr lang="en-US" sz="4800" b="1"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đánh</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dấu</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phần</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chú</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giải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thuyết</a:t>
            </a:r>
            <a:r>
              <a:rPr lang="en-US" sz="4800" b="1" dirty="0">
                <a:solidFill>
                  <a:srgbClr val="C00000"/>
                </a:solidFill>
                <a:latin typeface="Cambria" panose="02040503050406030204" pitchFamily="18" charset="0"/>
                <a:ea typeface="Cambria" panose="02040503050406030204" pitchFamily="18" charset="0"/>
              </a:rPr>
              <a:t> minh </a:t>
            </a:r>
            <a:r>
              <a:rPr lang="en-US" sz="4800" b="1" dirty="0" err="1">
                <a:solidFill>
                  <a:srgbClr val="C00000"/>
                </a:solidFill>
                <a:latin typeface="Cambria" panose="02040503050406030204" pitchFamily="18" charset="0"/>
                <a:ea typeface="Cambria" panose="02040503050406030204" pitchFamily="18" charset="0"/>
              </a:rPr>
              <a:t>bổ</a:t>
            </a:r>
            <a:r>
              <a:rPr lang="en-US" sz="4800" b="1" dirty="0">
                <a:solidFill>
                  <a:srgbClr val="C00000"/>
                </a:solidFill>
                <a:latin typeface="Cambria" panose="02040503050406030204" pitchFamily="18" charset="0"/>
                <a:ea typeface="Cambria" panose="02040503050406030204" pitchFamily="18" charset="0"/>
              </a:rPr>
              <a:t> sung </a:t>
            </a:r>
            <a:r>
              <a:rPr lang="en-US" sz="4800" b="1" dirty="0" err="1">
                <a:solidFill>
                  <a:srgbClr val="C00000"/>
                </a:solidFill>
                <a:latin typeface="Cambria" panose="02040503050406030204" pitchFamily="18" charset="0"/>
                <a:ea typeface="Cambria" panose="02040503050406030204" pitchFamily="18" charset="0"/>
              </a:rPr>
              <a:t>thêm</a:t>
            </a:r>
            <a:r>
              <a:rPr lang="en-US" sz="4800" b="1" dirty="0">
                <a:solidFill>
                  <a:srgbClr val="C00000"/>
                </a:solidFill>
                <a:latin typeface="Cambria" panose="02040503050406030204" pitchFamily="18" charset="0"/>
                <a:ea typeface="Cambria" panose="02040503050406030204" pitchFamily="18" charset="0"/>
              </a:rPr>
              <a:t>).</a:t>
            </a: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(1912 – 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1945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txBody>
            <a:bodyPr/>
            <a:lstStyle/>
            <a:p>
              <a:endParaRPr lang="en-US"/>
            </a:p>
          </p:txBody>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txBody>
            <a:bodyPr/>
            <a:lstStyle/>
            <a:p>
              <a:endParaRPr lang="en-US"/>
            </a:p>
          </p:txBody>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txBody>
            <a:bodyPr/>
            <a:lstStyle/>
            <a:p>
              <a:endParaRPr lang="en-US"/>
            </a:p>
          </p:txBody>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txBody>
            <a:bodyPr/>
            <a:lstStyle/>
            <a:p>
              <a:endParaRPr lang="en-US"/>
            </a:p>
          </p:txBody>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txBody>
            <a:bodyPr/>
            <a:lstStyle/>
            <a:p>
              <a:endParaRPr lang="en-US"/>
            </a:p>
          </p:txBody>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txBody>
            <a:bodyPr/>
            <a:lstStyle/>
            <a:p>
              <a:endParaRPr lang="en-US"/>
            </a:p>
          </p:txBody>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txBody>
            <a:bodyPr/>
            <a:lstStyle/>
            <a:p>
              <a:endParaRPr lang="en-US"/>
            </a:p>
          </p:txBody>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txBody>
            <a:bodyPr/>
            <a:lstStyle/>
            <a:p>
              <a:endParaRPr lang="en-US"/>
            </a:p>
          </p:txBody>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a:latin typeface="Cambria" panose="02040503050406030204" pitchFamily="18" charset="0"/>
                <a:ea typeface="Cambria" panose="02040503050406030204" pitchFamily="18" charset="0"/>
              </a:rPr>
              <a:t>Viết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đoạn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văn</a:t>
            </a:r>
            <a:r>
              <a:rPr lang="en-US" sz="4800" dirty="0">
                <a:latin typeface="Cambria" panose="02040503050406030204" pitchFamily="18" charset="0"/>
                <a:ea typeface="Cambria" panose="02040503050406030204" pitchFamily="18" charset="0"/>
              </a:rPr>
              <a:t> (2-3 </a:t>
            </a:r>
            <a:r>
              <a:rPr lang="en-US" sz="4800" dirty="0" err="1">
                <a:latin typeface="Cambria" panose="02040503050406030204" pitchFamily="18" charset="0"/>
                <a:ea typeface="Cambria" panose="02040503050406030204" pitchFamily="18" charset="0"/>
              </a:rPr>
              <a:t>câu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đẹp</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quê</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hoặc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sinh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dùng</a:t>
            </a:r>
            <a:r>
              <a:rPr lang="en-US" sz="4800"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dấu</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ngoặc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đơn</a:t>
            </a:r>
            <a:r>
              <a:rPr lang="en-US" sz="4800" i="1" dirty="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7" name="Picture 16"/>
          <p:cNvPicPr>
            <a:picLocks noChangeAspect="1"/>
          </p:cNvPicPr>
          <p:nvPr/>
        </p:nvPicPr>
        <p:blipFill>
          <a:blip r:embed="rId12"/>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Rectangle 6"/>
          <p:cNvSpPr/>
          <p:nvPr/>
        </p:nvSpPr>
        <p:spPr>
          <a:xfrm>
            <a:off x="1920054" y="2307561"/>
            <a:ext cx="8926241" cy="6524863"/>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Mỗi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sao</a:t>
            </a:r>
            <a:r>
              <a:rPr lang="en-US" sz="3800" dirty="0">
                <a:latin typeface="Cambria" panose="02040503050406030204" pitchFamily="18" charset="0"/>
                <a:ea typeface="Cambria" panose="02040503050406030204" pitchFamily="18" charset="0"/>
              </a:rPr>
              <a:t>!</a:t>
            </a:r>
          </a:p>
        </p:txBody>
      </p:sp>
      <p:pic>
        <p:nvPicPr>
          <p:cNvPr id="3074" name="Picture 2" descr="Quê hươ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txBody>
            <a:bodyPr/>
            <a:lstStyle/>
            <a:p>
              <a:endParaRPr lang="en-US"/>
            </a:p>
          </p:txBody>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6" name="Picture 25"/>
          <p:cNvPicPr>
            <a:picLocks noChangeAspect="1"/>
          </p:cNvPicPr>
          <p:nvPr/>
        </p:nvPicPr>
        <p:blipFill>
          <a:blip r:embed="rId8"/>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txBody>
            <a:bodyPr/>
            <a:lstStyle/>
            <a:p>
              <a:endParaRPr lang="en-US"/>
            </a:p>
          </p:txBody>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1</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a:solidFill>
                  <a:srgbClr val="333333"/>
                </a:solidFill>
                <a:latin typeface="Cambria" panose="02040503050406030204" pitchFamily="18" charset="0"/>
                <a:ea typeface="Cambria" panose="02040503050406030204" pitchFamily="18" charset="0"/>
              </a:rPr>
              <a:t>chú</a:t>
            </a:r>
            <a:r>
              <a:rPr lang="en-US" sz="4400" dirty="0">
                <a:solidFill>
                  <a:srgbClr val="333333"/>
                </a:solidFill>
                <a:latin typeface="Cambria" panose="02040503050406030204" pitchFamily="18" charset="0"/>
                <a:ea typeface="Cambria" panose="02040503050406030204" pitchFamily="18" charset="0"/>
              </a:rPr>
              <a:t> </a:t>
            </a:r>
            <a:r>
              <a:rPr lang="en-US" sz="4400" dirty="0" err="1">
                <a:solidFill>
                  <a:srgbClr val="333333"/>
                </a:solidFill>
                <a:latin typeface="Cambria" panose="02040503050406030204" pitchFamily="18" charset="0"/>
                <a:ea typeface="Cambria" panose="02040503050406030204" pitchFamily="18" charset="0"/>
              </a:rPr>
              <a:t>thích</a:t>
            </a:r>
            <a:r>
              <a:rPr lang="vi-VN" sz="4400" dirty="0">
                <a:solidFill>
                  <a:srgbClr val="333333"/>
                </a:solidFill>
                <a:latin typeface="Cambria" panose="02040503050406030204" pitchFamily="18" charset="0"/>
                <a:ea typeface="Cambria" panose="02040503050406030204" pitchFamily="18" charset="0"/>
              </a:rPr>
              <a:t> 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txBody>
            <a:bodyPr/>
            <a:lstStyle/>
            <a:p>
              <a:endParaRPr lang="en-US"/>
            </a:p>
          </p:txBody>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2</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ví dụ sau:</a:t>
            </a:r>
            <a:endParaRPr lang="en-US" sz="3600" b="1" dirty="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a:solidFill>
                  <a:srgbClr val="C00000"/>
                </a:solidFill>
                <a:latin typeface="Cambria" panose="02040503050406030204" pitchFamily="18" charset="0"/>
                <a:ea typeface="Cambria" panose="02040503050406030204" pitchFamily="18" charset="0"/>
              </a:rPr>
              <a:t>A. </a:t>
            </a:r>
            <a:r>
              <a:rPr lang="vi-VN" sz="3800" dirty="0">
                <a:latin typeface="Cambria" panose="02040503050406030204" pitchFamily="18" charset="0"/>
                <a:ea typeface="Cambria" panose="02040503050406030204" pitchFamily="18" charset="0"/>
              </a:rPr>
              <a:t>Đánh dấu phần</a:t>
            </a:r>
            <a:r>
              <a:rPr lang="en-US" sz="3800" dirty="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a:latin typeface="Cambria" panose="02040503050406030204" pitchFamily="18" charset="0"/>
                <a:ea typeface="Cambria" panose="02040503050406030204" pitchFamily="18" charset="0"/>
              </a:rPr>
              <a:t>(</a:t>
            </a:r>
            <a:r>
              <a:rPr lang="vi-VN" sz="3800" dirty="0">
                <a:latin typeface="Cambria" panose="02040503050406030204" pitchFamily="18" charset="0"/>
                <a:ea typeface="Cambria" panose="02040503050406030204" pitchFamily="18" charset="0"/>
              </a:rPr>
              <a:t>bổ sung, giải thích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thuyết</a:t>
            </a:r>
            <a:r>
              <a:rPr lang="en-US" sz="3800" dirty="0">
                <a:latin typeface="Cambria" panose="02040503050406030204" pitchFamily="18" charset="0"/>
                <a:ea typeface="Cambria" panose="02040503050406030204" pitchFamily="18" charset="0"/>
              </a:rPr>
              <a:t> minh </a:t>
            </a:r>
            <a:r>
              <a:rPr lang="en-US" sz="3800" dirty="0" err="1">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tiếp</a:t>
            </a: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a:latin typeface="Cambria" panose="02040503050406030204" pitchFamily="18" charset="0"/>
                <a:ea typeface="Cambria" panose="02040503050406030204" pitchFamily="18" charset="0"/>
              </a:rPr>
              <a:t>liệt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kê</a:t>
            </a:r>
            <a:endParaRPr lang="en-US"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D. </a:t>
            </a:r>
            <a:r>
              <a:rPr lang="vi-VN" sz="3800" dirty="0">
                <a:latin typeface="Cambria" panose="02040503050406030204" pitchFamily="18" charset="0"/>
                <a:ea typeface="Cambria" panose="02040503050406030204" pitchFamily="18" charset="0"/>
              </a:rPr>
              <a:t>Đánh dấu (báo trước) lời đối thoại</a:t>
            </a: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txBody>
            <a:bodyPr/>
            <a:lstStyle/>
            <a:p>
              <a:endParaRPr lang="en-US"/>
            </a:p>
          </p:txBody>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3</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sông Hàn</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4"/>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p>
          <a:p>
            <a:pPr algn="ctr" defTabSz="1371600">
              <a:defRPr/>
            </a:pPr>
            <a:r>
              <a:rPr lang="en-US" sz="9900" dirty="0" err="1">
                <a:solidFill>
                  <a:prstClr val="white"/>
                </a:solidFill>
                <a:latin typeface="SVN-Cookies" panose="02040603050506020204" pitchFamily="18" charset="0"/>
              </a:rPr>
              <a:t>ngoặc</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txBody>
            <a:bodyPr/>
            <a:lstStyle/>
            <a:p>
              <a:endParaRPr lang="en-US"/>
            </a:p>
          </p:txBody>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TotalTime>
  <Words>1342</Words>
  <Application>Microsoft Office PowerPoint</Application>
  <PresentationFormat>Custom</PresentationFormat>
  <Paragraphs>87</Paragraphs>
  <Slides>23</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思源黑体 CN Normal</vt:lpstr>
      <vt:lpstr>Open Sans Bold</vt:lpstr>
      <vt:lpstr>More Sugar</vt:lpstr>
      <vt:lpstr>Arturo Outline</vt:lpstr>
      <vt:lpstr>#9Slide07 SVNSalty Sans</vt:lpstr>
      <vt:lpstr>#9Slide03 Montserrat Bold</vt:lpstr>
      <vt:lpstr>Lobster</vt:lpstr>
      <vt:lpstr>Cambria</vt:lpstr>
      <vt:lpstr>SVN-Cookies</vt:lpstr>
      <vt:lpstr>Arial</vt:lpstr>
      <vt:lpstr>Times New Roman</vt:lpstr>
      <vt:lpstr>SVN-A Love Of Thunder</vt:lpstr>
      <vt:lpstr>SVN-Newton</vt:lpstr>
      <vt:lpstr>#9Slide07 HoneyCream</vt:lpstr>
      <vt:lpstr>Calibri</vt:lpstr>
      <vt:lpstr>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Mrs PHUONG</cp:lastModifiedBy>
  <cp:revision>23</cp:revision>
  <dcterms:created xsi:type="dcterms:W3CDTF">2006-08-16T00:00:00Z</dcterms:created>
  <dcterms:modified xsi:type="dcterms:W3CDTF">2024-04-15T17:50:33Z</dcterms:modified>
  <dc:identifier>DAF_3wXkXew</dc:identifier>
</cp:coreProperties>
</file>